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04" r:id="rId3"/>
    <p:sldId id="257" r:id="rId4"/>
    <p:sldId id="305" r:id="rId5"/>
    <p:sldId id="307" r:id="rId6"/>
    <p:sldId id="308" r:id="rId7"/>
    <p:sldId id="306" r:id="rId8"/>
    <p:sldId id="309" r:id="rId9"/>
    <p:sldId id="310" r:id="rId10"/>
    <p:sldId id="311" r:id="rId11"/>
    <p:sldId id="312" r:id="rId12"/>
    <p:sldId id="313" r:id="rId13"/>
    <p:sldId id="303" r:id="rId14"/>
  </p:sldIdLst>
  <p:sldSz cx="12192000" cy="6858000"/>
  <p:notesSz cx="6858000" cy="9144000"/>
  <p:embeddedFontLst>
    <p:embeddedFont>
      <p:font typeface="서울남산체 EB" panose="02020503020101020101" pitchFamily="18" charset="-127"/>
      <p:regular r:id="rId15"/>
    </p:embeddedFont>
    <p:embeddedFont>
      <p:font typeface="맑은 고딕" panose="020B0503020000020004" pitchFamily="34" charset="-127"/>
      <p:regular r:id="rId16"/>
      <p:bold r:id="rId17"/>
    </p:embeddedFont>
    <p:embeddedFont>
      <p:font typeface="배달의민족 주아" panose="02020603020101020101" pitchFamily="18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2E3B"/>
    <a:srgbClr val="004B8D"/>
    <a:srgbClr val="034F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398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917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195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301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68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583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737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096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22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2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074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21E64-4DBA-4379-B665-4C824CB98296}" type="datetimeFigureOut">
              <a:rPr lang="ko-KR" altLang="en-US" smtClean="0"/>
              <a:t>2018-02-18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FDEB6-4E6A-488C-BF82-175C98FB3B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93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tilForever/17thHC-SecureCpp-v2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763" y="931532"/>
            <a:ext cx="10736474" cy="23876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48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48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  <a:b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"C++ Secure Coding Guide“</a:t>
            </a:r>
            <a:b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(Ver 2)</a:t>
            </a:r>
            <a:endParaRPr lang="ko-KR" altLang="en-US" sz="2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77398"/>
            <a:ext cx="9144000" cy="1655762"/>
          </a:xfrm>
        </p:spPr>
        <p:txBody>
          <a:bodyPr>
            <a:no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옥찬호</a:t>
            </a:r>
            <a:endParaRPr lang="en-US" altLang="ko-KR" sz="3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Nexon</a:t>
            </a:r>
            <a: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Korea, Microsoft MVP</a:t>
            </a:r>
          </a:p>
          <a:p>
            <a:r>
              <a:rPr lang="en-US" altLang="ko-KR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utilForever@gmail.com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1213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72597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</a:t>
            </a:r>
            <a:r>
              <a:rPr lang="en-US" altLang="ko-KR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입출력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User Input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ASCII / Unicode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Endian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TOCTOU (Time-Of-Check, Time-Of-Use)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String Format</a:t>
            </a:r>
          </a:p>
        </p:txBody>
      </p:sp>
    </p:spTree>
    <p:extLst>
      <p:ext uri="{BB962C8B-B14F-4D97-AF65-F5344CB8AC3E}">
        <p14:creationId xmlns:p14="http://schemas.microsoft.com/office/powerpoint/2010/main" val="862444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137088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실습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실습을 통해 그동안 배웠던 내용을 정리해봅시다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간단한 프로그램을 준비했습니다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2"/>
              </a:rPr>
              <a:t>https://github.com/utilForever/17thHC-SecureCpp-v2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지금부터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15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분의 시간을 드립니다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어느 부분이 잘못되었고 어떻게 고치면 되는지 찾아보기 바랍니다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찾은 내용을 정리해서 다음 사이트에 등록해주세요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b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(TBA)</a:t>
            </a:r>
          </a:p>
        </p:txBody>
      </p:sp>
    </p:spTree>
    <p:extLst>
      <p:ext uri="{BB962C8B-B14F-4D97-AF65-F5344CB8AC3E}">
        <p14:creationId xmlns:p14="http://schemas.microsoft.com/office/powerpoint/2010/main" val="4083651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94558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대처 방안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여러 컴파일러 사용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컴파일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링크 플래그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정적 분석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코딩 표준 준수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코드 리뷰 시스템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버전 관리 시스템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자동화된 지속적 통합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퍼즈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침투 테스트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235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67693" y="2151728"/>
            <a:ext cx="445666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8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감사합니다</a:t>
            </a:r>
            <a:endParaRPr lang="en-US" altLang="ko-KR" sz="80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996605" y="3805268"/>
            <a:ext cx="819884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http://github.com/utilForever</a:t>
            </a:r>
          </a:p>
          <a:p>
            <a:pPr algn="ctr"/>
            <a:r>
              <a:rPr lang="ko-KR" altLang="en-US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질문 환영합니다</a:t>
            </a:r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21303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이미지: 사람 1명, 전화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7713" y="2062716"/>
            <a:ext cx="3880884" cy="3880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291430" y="272982"/>
            <a:ext cx="14478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소개</a:t>
            </a:r>
            <a:endParaRPr lang="ko-KR" altLang="en-US" sz="6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옥찬호 </a:t>
            </a:r>
            <a:r>
              <a:rPr lang="en-US" altLang="ko-KR" sz="3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(Chris </a:t>
            </a:r>
            <a:r>
              <a:rPr lang="en-US" altLang="ko-KR" sz="30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Ohk</a:t>
            </a:r>
            <a:r>
              <a:rPr lang="en-US" altLang="ko-KR" sz="3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Nexon Korea Game Programmer</a:t>
            </a: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Microsoft VSDT MVP</a:t>
            </a:r>
            <a:b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(Visual Studio</a:t>
            </a:r>
            <a:r>
              <a:rPr lang="ko-KR" altLang="en-US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and</a:t>
            </a:r>
            <a:r>
              <a:rPr lang="ko-KR" altLang="en-US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Development</a:t>
            </a:r>
            <a:r>
              <a:rPr lang="ko-KR" altLang="en-US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9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Technologies)</a:t>
            </a: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페이스북 그룹 </a:t>
            </a: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Korea </a:t>
            </a: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대표</a:t>
            </a:r>
            <a:endParaRPr lang="en-US" altLang="ko-KR" sz="2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한국청소년학술대회 </a:t>
            </a: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KSCY 4~9</a:t>
            </a: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 컴퓨터 공학 멘토</a:t>
            </a:r>
            <a:endParaRPr lang="en-US" altLang="ko-KR" sz="2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9144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IT </a:t>
            </a:r>
            <a:r>
              <a:rPr lang="ko-KR" altLang="en-US" sz="2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전문서 집필 및 번역 다수</a:t>
            </a:r>
            <a:endParaRPr lang="en-US" altLang="ko-KR" sz="26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게임샐러드로 코드 한 줄 없이 게임 만들기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(2013)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유니티 </a:t>
            </a:r>
            <a:r>
              <a:rPr lang="en-US" altLang="ko-KR" sz="16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Shader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Effect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제작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(2014)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2D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프로그래밍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(2014)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러스트 핵심 노트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(2017)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모던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입문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(2017)</a:t>
            </a:r>
          </a:p>
          <a:p>
            <a:pPr marL="1257300" lvl="2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최적화 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(2018 </a:t>
            </a:r>
            <a:r>
              <a: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예정</a:t>
            </a:r>
            <a:r>
              <a:rPr lang="en-US" altLang="ko-KR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41045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72757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시작하기 전에</a:t>
            </a:r>
            <a:r>
              <a:rPr lang="en-US" altLang="ko-KR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프로그래밍에서 고려해야 할 보안 문제를 살펴봅니다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C++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언어에 대한 기본 지식이 있다고 가정합니다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예상 독자 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C++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소프트웨어 개발과 유지 보수를 하는 사람</a:t>
            </a:r>
            <a:endParaRPr lang="en-US" altLang="ko-KR" sz="32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소프트웨어 취약점이 될 수 있는 프로그래밍 오류를 확인하고</a:t>
            </a:r>
            <a:b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안전한 방식으로 해결할 수 있는 방법을 알 수 있습니다</a:t>
            </a: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800100" lvl="1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나쁜 프로그래밍 습관을 들이지 않도록 해줍니다</a:t>
            </a:r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예제 코드는 발표 이후 </a:t>
            </a:r>
            <a:r>
              <a:rPr lang="en-US" altLang="ko-KR" sz="32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통해 제공됩니다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Ver 1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보다 좀 더 자세한 내용을 다루며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실습을 통해 배워보는 시간을 가집니다</a:t>
            </a: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509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403507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</a:t>
            </a:r>
            <a:r>
              <a:rPr lang="en-US" altLang="ko-KR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정수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Unsigned Integer Warp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Signed Integer Overflow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Conversion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Divide-by-zero</a:t>
            </a:r>
          </a:p>
        </p:txBody>
      </p:sp>
    </p:spTree>
    <p:extLst>
      <p:ext uri="{BB962C8B-B14F-4D97-AF65-F5344CB8AC3E}">
        <p14:creationId xmlns:p14="http://schemas.microsoft.com/office/powerpoint/2010/main" val="3855132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1813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Unsigned Integer Warp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FB5A6C2-E41B-4D5F-A26B-9A710A4E6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212" y="2322185"/>
            <a:ext cx="574357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27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60309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Signed Integer Overflow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0841550-A990-494E-80C0-1ED6B6F20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487" y="2303429"/>
            <a:ext cx="6677025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894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590738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취약점 </a:t>
            </a:r>
            <a:r>
              <a:rPr lang="en-US" altLang="ko-KR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60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부동소숫점</a:t>
            </a:r>
            <a:endParaRPr lang="ko-KR" alt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4"/>
          <p:cNvSpPr txBox="1">
            <a:spLocks/>
          </p:cNvSpPr>
          <p:nvPr/>
        </p:nvSpPr>
        <p:spPr>
          <a:xfrm>
            <a:off x="340936" y="1380979"/>
            <a:ext cx="11510127" cy="5170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Precision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Conversion</a:t>
            </a:r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Domain and range error</a:t>
            </a:r>
          </a:p>
        </p:txBody>
      </p:sp>
    </p:spTree>
    <p:extLst>
      <p:ext uri="{BB962C8B-B14F-4D97-AF65-F5344CB8AC3E}">
        <p14:creationId xmlns:p14="http://schemas.microsoft.com/office/powerpoint/2010/main" val="1761674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26404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IEEE 754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6DDECC0-92E6-4D91-9E89-2B0DBB725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62" y="1783924"/>
            <a:ext cx="1058227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12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2E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91430" y="272982"/>
            <a:ext cx="680692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Domain and range errors</a:t>
            </a:r>
            <a:endParaRPr lang="ko-KR" altLang="en-US" sz="4800" dirty="0"/>
          </a:p>
        </p:txBody>
      </p:sp>
      <p:sp>
        <p:nvSpPr>
          <p:cNvPr id="2" name="Rectangle 1"/>
          <p:cNvSpPr/>
          <p:nvPr/>
        </p:nvSpPr>
        <p:spPr>
          <a:xfrm>
            <a:off x="7910564" y="365314"/>
            <a:ext cx="39405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17</a:t>
            </a:r>
            <a:r>
              <a:rPr lang="en-US" altLang="ko-KR" sz="2400" baseline="300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th</a:t>
            </a:r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 Hacking Camp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서울남산체 EB" panose="02020603020101020101" pitchFamily="18" charset="-127"/>
                <a:ea typeface="서울남산체 EB" panose="02020603020101020101" pitchFamily="18" charset="-127"/>
              </a:rPr>
              <a:t>C++ Secure Coding – Ver 2</a:t>
            </a:r>
            <a:endParaRPr lang="ko-KR" alt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0937" y="1288645"/>
            <a:ext cx="1151012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28597C3-2519-4BDE-B41D-714EF90F5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857"/>
          <a:stretch/>
        </p:blipFill>
        <p:spPr>
          <a:xfrm>
            <a:off x="3195637" y="2057773"/>
            <a:ext cx="5800725" cy="409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2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2703</TotalTime>
  <Words>269</Words>
  <Application>Microsoft Office PowerPoint</Application>
  <PresentationFormat>Widescreen</PresentationFormat>
  <Paragraphs>80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서울남산체 EB</vt:lpstr>
      <vt:lpstr>맑은 고딕</vt:lpstr>
      <vt:lpstr>배달의민족 주아</vt:lpstr>
      <vt:lpstr>Arial</vt:lpstr>
      <vt:lpstr>Office Theme</vt:lpstr>
      <vt:lpstr>17th Hacking Camp "C++ Secure Coding Guide“ (Ver 2)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옥찬호</dc:creator>
  <cp:lastModifiedBy>옥찬호</cp:lastModifiedBy>
  <cp:revision>161</cp:revision>
  <dcterms:created xsi:type="dcterms:W3CDTF">2017-03-23T14:25:09Z</dcterms:created>
  <dcterms:modified xsi:type="dcterms:W3CDTF">2018-02-18T16:33:49Z</dcterms:modified>
</cp:coreProperties>
</file>

<file path=docProps/thumbnail.jpeg>
</file>